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BCIT Web Content Type" ma:contentTypeID="0x010100481DB978F6A9634A9F6236692F8FAB51006EAED45120695D42B546AF3E76E2A39C" ma:contentTypeVersion="20" ma:contentTypeDescription="" ma:contentTypeScope="" ma:versionID="1b4e4926057c05aa564344d5d6524537">
  <xsd:schema xmlns:xsd="http://www.w3.org/2001/XMLSchema" xmlns:xs="http://www.w3.org/2001/XMLSchema" xmlns:p="http://schemas.microsoft.com/office/2006/metadata/properties" xmlns:ns2="7fd00f9a-458a-471e-b455-ad7d7b212f2b" targetNamespace="http://schemas.microsoft.com/office/2006/metadata/properties" ma:root="true" ma:fieldsID="8e9fd002a30ca4b38861d3d6d667f7cd" ns2:_="">
    <xsd:import namespace="7fd00f9a-458a-471e-b455-ad7d7b212f2b"/>
    <xsd:element name="properties">
      <xsd:complexType>
        <xsd:sequence>
          <xsd:element name="documentManagement">
            <xsd:complexType>
              <xsd:all>
                <xsd:element ref="ns2:Folder_x0020_Path" minOccurs="0"/>
                <xsd:element ref="ns2:Folder_1" minOccurs="0"/>
                <xsd:element ref="ns2:Folder_2" minOccurs="0"/>
                <xsd:element ref="ns2:Approve" minOccurs="0"/>
                <xsd:element ref="ns2:Approved_x0020_Date" minOccurs="0"/>
                <xsd:element ref="ns2:isApproved" minOccurs="0"/>
                <xsd:element ref="ns2:xPrevVer" minOccurs="0"/>
                <xsd:element ref="ns2:xDelete" minOccurs="0"/>
                <xsd:element ref="ns2:Upload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d00f9a-458a-471e-b455-ad7d7b212f2b" elementFormDefault="qualified">
    <xsd:import namespace="http://schemas.microsoft.com/office/2006/documentManagement/types"/>
    <xsd:import namespace="http://schemas.microsoft.com/office/infopath/2007/PartnerControls"/>
    <xsd:element name="Folder_x0020_Path" ma:index="2" nillable="true" ma:displayName="Folder Path" ma:internalName="Folder_x0020_Path">
      <xsd:simpleType>
        <xsd:restriction base="dms:Text">
          <xsd:maxLength value="255"/>
        </xsd:restriction>
      </xsd:simpleType>
    </xsd:element>
    <xsd:element name="Folder_1" ma:index="4" nillable="true" ma:displayName="Folder_1" ma:hidden="true" ma:internalName="Folder_1" ma:readOnly="false">
      <xsd:simpleType>
        <xsd:restriction base="dms:Text">
          <xsd:maxLength value="255"/>
        </xsd:restriction>
      </xsd:simpleType>
    </xsd:element>
    <xsd:element name="Folder_2" ma:index="5" nillable="true" ma:displayName="Folder_2" ma:hidden="true" ma:internalName="Folder_2" ma:readOnly="false">
      <xsd:simpleType>
        <xsd:restriction base="dms:Text">
          <xsd:maxLength value="255"/>
        </xsd:restriction>
      </xsd:simpleType>
    </xsd:element>
    <xsd:element name="Approve" ma:index="6" nillable="true" ma:displayName="Approve" ma:default="1" ma:internalName="Approve">
      <xsd:simpleType>
        <xsd:restriction base="dms:Boolean"/>
      </xsd:simpleType>
    </xsd:element>
    <xsd:element name="Approved_x0020_Date" ma:index="7" nillable="true" ma:displayName="Approved Date" ma:format="DateOnly" ma:internalName="Approved_x0020_Date">
      <xsd:simpleType>
        <xsd:restriction base="dms:DateTime"/>
      </xsd:simpleType>
    </xsd:element>
    <xsd:element name="isApproved" ma:index="8" nillable="true" ma:displayName="isApproved" ma:default="0" ma:internalName="isApproved">
      <xsd:simpleType>
        <xsd:restriction base="dms:Boolean"/>
      </xsd:simpleType>
    </xsd:element>
    <xsd:element name="xPrevVer" ma:index="9" nillable="true" ma:displayName="xPrevVer" ma:decimals="1" ma:default="0" ma:hidden="true" ma:internalName="xPrevVer" ma:readOnly="false">
      <xsd:simpleType>
        <xsd:restriction base="dms:Number"/>
      </xsd:simpleType>
    </xsd:element>
    <xsd:element name="xDelete" ma:index="10" nillable="true" ma:displayName="xDelete" ma:default="0" ma:internalName="xDelete">
      <xsd:simpleType>
        <xsd:restriction base="dms:Boolean"/>
      </xsd:simpleType>
    </xsd:element>
    <xsd:element name="Uploaded" ma:index="11" nillable="true" ma:displayName="Uploaded" ma:default="0" ma:internalName="Uploaded0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2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prove xmlns="7fd00f9a-458a-471e-b455-ad7d7b212f2b">false</Approve>
    <xPrevVer xmlns="7fd00f9a-458a-471e-b455-ad7d7b212f2b">0</xPrevVer>
    <xDelete xmlns="7fd00f9a-458a-471e-b455-ad7d7b212f2b">false</xDelete>
    <Folder_2 xmlns="7fd00f9a-458a-471e-b455-ad7d7b212f2b" xsi:nil="true"/>
    <isApproved xmlns="7fd00f9a-458a-471e-b455-ad7d7b212f2b">true</isApproved>
    <Approved_x0020_Date xmlns="7fd00f9a-458a-471e-b455-ad7d7b212f2b">2020-10-16T21:05:58+00:00</Approved_x0020_Date>
    <Uploaded xmlns="7fd00f9a-458a-471e-b455-ad7d7b212f2b">false</Uploaded>
    <Folder_x0020_Path xmlns="7fd00f9a-458a-471e-b455-ad7d7b212f2b">/files/pacificspirit/biomimicry_dixie_hudson.pptx</Folder_x0020_Path>
    <Folder_1 xmlns="7fd00f9a-458a-471e-b455-ad7d7b212f2b" xsi:nil="true"/>
  </documentManagement>
</p:properties>
</file>

<file path=customXml/itemProps1.xml><?xml version="1.0" encoding="utf-8"?>
<ds:datastoreItem xmlns:ds="http://schemas.openxmlformats.org/officeDocument/2006/customXml" ds:itemID="{48896CBF-8A28-4FE3-AE30-D125034DF9AC}"/>
</file>

<file path=customXml/itemProps2.xml><?xml version="1.0" encoding="utf-8"?>
<ds:datastoreItem xmlns:ds="http://schemas.openxmlformats.org/officeDocument/2006/customXml" ds:itemID="{3DF57FFB-F1B6-4C3B-939A-D198BB8E2307}"/>
</file>

<file path=customXml/itemProps3.xml><?xml version="1.0" encoding="utf-8"?>
<ds:datastoreItem xmlns:ds="http://schemas.openxmlformats.org/officeDocument/2006/customXml" ds:itemID="{DF759E17-B4BD-42F5-90FC-B4F09D8994B4}"/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385</TotalTime>
  <Words>1228</Words>
  <Application>Microsoft Office PowerPoint</Application>
  <PresentationFormat>On-screen Show (4:3)</PresentationFormat>
  <Paragraphs>132</Paragraphs>
  <Slides>20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Civic</vt:lpstr>
      <vt:lpstr>Biomimicry emulating nature’s genius</vt:lpstr>
      <vt:lpstr>Biomimicry</vt:lpstr>
      <vt:lpstr>Biomimicry</vt:lpstr>
      <vt:lpstr>Biomimicry</vt:lpstr>
      <vt:lpstr>Biomimicry</vt:lpstr>
      <vt:lpstr>Biomimicry</vt:lpstr>
      <vt:lpstr>Biomimicry</vt:lpstr>
      <vt:lpstr>Biomimicry</vt:lpstr>
      <vt:lpstr>Biomimicry</vt:lpstr>
      <vt:lpstr>Biomimicry</vt:lpstr>
      <vt:lpstr>Biomimicry</vt:lpstr>
      <vt:lpstr>Biomimicry</vt:lpstr>
      <vt:lpstr>Biomimicry</vt:lpstr>
      <vt:lpstr>Biomimicry</vt:lpstr>
      <vt:lpstr>Biomimicry</vt:lpstr>
      <vt:lpstr>Biomimicry</vt:lpstr>
      <vt:lpstr>Biomimicry</vt:lpstr>
      <vt:lpstr>Biomimicry</vt:lpstr>
      <vt:lpstr>Biomimicry</vt:lpstr>
      <vt:lpstr>Biomimicry</vt:lpstr>
    </vt:vector>
  </TitlesOfParts>
  <Company>BCIT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Biomimicry emulating nature’s genius</dc:title>
  <dc:creator>Administrator</dc:creator>
  <cp:lastModifiedBy>Administrator</cp:lastModifiedBy>
  <cp:revision>44</cp:revision>
  <dcterms:created xsi:type="dcterms:W3CDTF">2012-12-05T01:51:13Z</dcterms:created>
  <dcterms:modified xsi:type="dcterms:W3CDTF">2012-12-06T21:14:57Z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0x010100481DB978F6A9634A9F6236692F8FAB51006EAED45120695D42B546AF3E76E2A39C</vt:lpwstr>
  </property>
  <property fmtid="{D5CDD505-2E9C-101B-9397-08002B2CF9AE}" pid="3" name="Uploaded">
    <vt:bool>false</vt:bool>
  </property>
</Properties>
</file>